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34" r:id="rId2"/>
    <p:sldId id="333" r:id="rId3"/>
    <p:sldId id="309" r:id="rId4"/>
    <p:sldId id="310" r:id="rId5"/>
    <p:sldId id="312" r:id="rId6"/>
    <p:sldId id="313" r:id="rId7"/>
    <p:sldId id="314" r:id="rId8"/>
    <p:sldId id="315" r:id="rId9"/>
    <p:sldId id="316" r:id="rId10"/>
    <p:sldId id="317" r:id="rId11"/>
    <p:sldId id="318" r:id="rId12"/>
    <p:sldId id="262" r:id="rId13"/>
    <p:sldId id="319" r:id="rId14"/>
    <p:sldId id="320" r:id="rId15"/>
    <p:sldId id="321" r:id="rId16"/>
    <p:sldId id="324" r:id="rId17"/>
    <p:sldId id="302" r:id="rId18"/>
    <p:sldId id="330" r:id="rId19"/>
    <p:sldId id="332" r:id="rId20"/>
    <p:sldId id="261" r:id="rId21"/>
    <p:sldId id="304" r:id="rId22"/>
    <p:sldId id="325" r:id="rId23"/>
    <p:sldId id="326" r:id="rId24"/>
    <p:sldId id="327" r:id="rId25"/>
    <p:sldId id="328" r:id="rId26"/>
    <p:sldId id="335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4675" autoAdjust="0"/>
  </p:normalViewPr>
  <p:slideViewPr>
    <p:cSldViewPr>
      <p:cViewPr varScale="1">
        <p:scale>
          <a:sx n="107" d="100"/>
          <a:sy n="107" d="100"/>
        </p:scale>
        <p:origin x="-172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04.04.2017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04.04.2017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548681"/>
            <a:ext cx="7848872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Представляем Вашему вниманию </a:t>
            </a:r>
            <a:br>
              <a:rPr lang="ru-RU" sz="3200" dirty="0" smtClean="0"/>
            </a:br>
            <a:r>
              <a:rPr lang="ru-RU" sz="2000" dirty="0" smtClean="0"/>
              <a:t>ОФИСНУЮ ГИМНАСТИКУ</a:t>
            </a:r>
          </a:p>
          <a:p>
            <a:pPr algn="ctr"/>
            <a:r>
              <a:rPr lang="ru-RU" sz="40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«НАВСТРЕЧУ ЗДОРОВЬЮ»</a:t>
            </a:r>
            <a:r>
              <a:rPr lang="ru-RU" sz="3200" dirty="0" smtClean="0"/>
              <a:t>, </a:t>
            </a:r>
          </a:p>
          <a:p>
            <a:pPr algn="ctr"/>
            <a:r>
              <a:rPr lang="ru-RU" sz="3200" dirty="0" smtClean="0"/>
              <a:t>которая поможет расслабить напряженные  мышцы, даст физическую нагрузку тем мышцам, которые бездействуют  в течение рабочего дня, укрепит мышечный корсет, позволит специалистам, работающим в офисе избежать гиподинамии и ее последствий.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Выполняем скручивания - большие пальцы вниз и как можно дальше назад,  10-20 раз. Со временем можно увеличить количество повторений. </a:t>
            </a:r>
            <a:endParaRPr lang="ru-RU" sz="2800" dirty="0"/>
          </a:p>
        </p:txBody>
      </p:sp>
      <p:pic>
        <p:nvPicPr>
          <p:cNvPr id="10242" name="Picture 2" descr="D:\Копылова\ПРЕЗЕНТАЦИИ\Офисная гимнастика\image-0-02-05-1603b9c1a97cea8f9589e370fd2024d84bf65caa0632858001c6283fc2b9fb7b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70278" y="1935163"/>
            <a:ext cx="7803444" cy="4389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u="sng" dirty="0" smtClean="0"/>
              <a:t>УПРАЖНЕНИЕ  4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И.п. – сидя руки за голову, локти в стороны, выполняем наклоны влево, </a:t>
            </a:r>
            <a:endParaRPr lang="ru-RU" sz="3600" dirty="0"/>
          </a:p>
        </p:txBody>
      </p:sp>
      <p:pic>
        <p:nvPicPr>
          <p:cNvPr id="7170" name="Picture 2" descr="D:\Копылова\ПРЕЗЕНТАЦИИ\Офисная гимнастика\image-0-02-05-30a7923dace529e005b23a46a9937d3a427fbc3c27af8cf86ec6eb37bf008e3d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70278" y="1935163"/>
            <a:ext cx="7803444" cy="4389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52704"/>
          </a:xfrm>
        </p:spPr>
        <p:txBody>
          <a:bodyPr/>
          <a:lstStyle/>
          <a:p>
            <a:r>
              <a:rPr lang="ru-RU" dirty="0" smtClean="0"/>
              <a:t>То же - вправо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62880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050" name="Picture 2" descr="D:\Копылова\ПРЕЗЕНТАЦИИ\Офисная гимнастика\image-0-02-05-1ca71ad10f3a6a11f911bac0e31c7e99ff9f11e3cfcce1a95e930ea1339fb9b0-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00808"/>
            <a:ext cx="8136904" cy="46085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6300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/>
              <a:t>УПРАЖНЕНИЕ 5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И. п. - сидя, руки в замок на уровне груди</a:t>
            </a:r>
            <a:endParaRPr lang="ru-RU" dirty="0"/>
          </a:p>
        </p:txBody>
      </p:sp>
      <p:pic>
        <p:nvPicPr>
          <p:cNvPr id="6146" name="Picture 2" descr="D:\Копылова\ПРЕЗЕНТАЦИИ\Офисная гимнастика\image-0-02-05-23d71ba8bc3feb577167256b4e7dd44045ca74c9325bbe2b6ddb49ca3067560e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70278" y="1935163"/>
            <a:ext cx="7803444" cy="4389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Выполняем скручивание, левый локоть тянем назад, параллельно поперечной плоскости</a:t>
            </a:r>
            <a:r>
              <a:rPr lang="ru-RU" dirty="0" smtClean="0"/>
              <a:t>,</a:t>
            </a:r>
            <a:endParaRPr lang="ru-RU" dirty="0"/>
          </a:p>
        </p:txBody>
      </p:sp>
      <p:pic>
        <p:nvPicPr>
          <p:cNvPr id="4098" name="Picture 2" descr="D:\Копылова\ПРЕЗЕНТАЦИИ\Офисная гимнастика\image-0-02-05-8e45191760e06bffe0df1d1d799f3791498bb33f5265f612d8490ea3bc8b3bf4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70278" y="1935163"/>
            <a:ext cx="7803444" cy="4389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Тоже выполняем вправо, по 5-10 раз в каждом направлении  </a:t>
            </a:r>
            <a:endParaRPr lang="ru-RU" sz="3200" dirty="0"/>
          </a:p>
        </p:txBody>
      </p:sp>
      <p:pic>
        <p:nvPicPr>
          <p:cNvPr id="9218" name="Picture 2" descr="D:\Копылова\ПРЕЗЕНТАЦИИ\Офисная гимнастика\image-0-02-05-60e5878e766cc35606dbb0eb6db33216d1078bafd068e950f1d4941bcf7bf965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70278" y="1935163"/>
            <a:ext cx="7803444" cy="4389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u="sng" dirty="0" smtClean="0"/>
              <a:t>УПРАЖНЕНИЕ   6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И.п. – сидя, спина прямая, руки вперед на уровне груди, ноги на ширине плеч,</a:t>
            </a:r>
            <a:endParaRPr lang="ru-RU" sz="3600" dirty="0"/>
          </a:p>
        </p:txBody>
      </p:sp>
      <p:pic>
        <p:nvPicPr>
          <p:cNvPr id="16386" name="Picture 2" descr="D:\Копылова\ПРЕЗЕНТАЦИИ\Офисная гимнастика\image-0-02-05-cc70d59176bb7bf42fd28c736937ccb06c04d22b16daa8f3092d7de0efc5e991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70278" y="1935163"/>
            <a:ext cx="7803444" cy="4389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Напрягая ноги, подняться над стулом на 5-10 сантиметров</a:t>
            </a:r>
            <a:endParaRPr lang="ru-RU" sz="3200" dirty="0"/>
          </a:p>
        </p:txBody>
      </p:sp>
      <p:pic>
        <p:nvPicPr>
          <p:cNvPr id="20482" name="Picture 2" descr="D:\Копылова\ПРЕЗЕНТАЦИИ\Офисная гимнастика\image-0-02-05-e349ed27ab9b9b0a6787fd377abdda7bc7a68126b5daa03b9c48f9b39b165a0f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70278" y="1935163"/>
            <a:ext cx="7803444" cy="4389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Вернуться в исходное положение, повторяем 10-15 раз</a:t>
            </a:r>
            <a:endParaRPr lang="ru-RU" sz="3200" dirty="0"/>
          </a:p>
        </p:txBody>
      </p:sp>
      <p:pic>
        <p:nvPicPr>
          <p:cNvPr id="16386" name="Picture 2" descr="D:\Копылова\ПРЕЗЕНТАЦИИ\Офисная гимнастика\image-0-02-05-cc70d59176bb7bf42fd28c736937ccb06c04d22b16daa8f3092d7de0efc5e991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70278" y="1935163"/>
            <a:ext cx="7803444" cy="4389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u="sng" dirty="0" smtClean="0"/>
              <a:t>УПРАЖНЕНИЕ  7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И.п. - сидя, спина прямая, руки перед собой на столе, ноги на ширине плеч, угол в коленях 90 градусов,</a:t>
            </a:r>
            <a:endParaRPr lang="ru-RU" sz="3200" dirty="0"/>
          </a:p>
        </p:txBody>
      </p:sp>
      <p:pic>
        <p:nvPicPr>
          <p:cNvPr id="5122" name="Picture 2" descr="D:\Копылова\ПРЕЗЕНТАЦИИ\Офисная гимнастика\image-0-02-05-8f9d8bcf03b5377b9eef3f6d4695cd902a21f796c883a4a10a9213403a7bd81e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70278" y="1935163"/>
            <a:ext cx="7803444" cy="4389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 smtClean="0"/>
              <a:t>Выполняя предложенные упражнения вы сможете в скором времени забыть о </a:t>
            </a:r>
            <a:r>
              <a:rPr lang="ru-RU" u="sng" dirty="0" smtClean="0"/>
              <a:t>боли в суставах и позвоночнике.</a:t>
            </a:r>
            <a:endParaRPr lang="ru-RU" dirty="0" smtClean="0"/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Важно помнить, что выполнение без подготовки большего количества повторений в упражнении, чем рекомендовано, может привести к неприятным последствиям: головная боль, растяжения, излишнее накопление молочной кислоты, провоцирующее неприятную боль в мышцах, повышение артериального давления, слабость, тахикардия, аритмия и т.д. </a:t>
            </a:r>
          </a:p>
          <a:p>
            <a:pPr algn="just">
              <a:buNone/>
            </a:pPr>
            <a:r>
              <a:rPr lang="ru-RU" dirty="0" smtClean="0"/>
              <a:t>		При выполнении любой физической нагрузки необходимо руководствоваться «правилом трех П»:</a:t>
            </a:r>
          </a:p>
          <a:p>
            <a:pPr algn="just">
              <a:buNone/>
            </a:pPr>
            <a:endParaRPr lang="ru-RU" dirty="0" smtClean="0"/>
          </a:p>
          <a:p>
            <a:pPr algn="just"/>
            <a:r>
              <a:rPr lang="ru-RU" dirty="0" smtClean="0"/>
              <a:t>Последовательность</a:t>
            </a:r>
          </a:p>
          <a:p>
            <a:pPr algn="just"/>
            <a:r>
              <a:rPr lang="ru-RU" dirty="0" smtClean="0"/>
              <a:t>Постепенность</a:t>
            </a:r>
          </a:p>
          <a:p>
            <a:pPr algn="just"/>
            <a:r>
              <a:rPr lang="ru-RU" dirty="0" smtClean="0"/>
              <a:t>Постоянство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поднимаем пятки с максимальным усилием – 10 раз</a:t>
            </a:r>
            <a:endParaRPr lang="ru-RU" dirty="0"/>
          </a:p>
        </p:txBody>
      </p:sp>
      <p:pic>
        <p:nvPicPr>
          <p:cNvPr id="3074" name="Picture 2" descr="D:\Копылова\ПРЕЗЕНТАЦИИ\Офисная гимнастика\image-0-02-05-4b047e540ac1a96ec84b2c8ca148e438a3a4f487d463f08d6b5922e40ced389e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70278" y="1935163"/>
            <a:ext cx="7803444" cy="43894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98250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Далее носки ног с максимальным усилием тянем вверх   – 10 раз</a:t>
            </a:r>
            <a:endParaRPr lang="ru-RU" sz="3600" dirty="0"/>
          </a:p>
        </p:txBody>
      </p:sp>
      <p:pic>
        <p:nvPicPr>
          <p:cNvPr id="22530" name="Picture 2" descr="D:\Копылова\ПРЕЗЕНТАЦИИ\Офисная гимнастика\image-0-02-05-f3d99f49142186f7492985c26bfc589c51fe13fd52f997b58e5e7ddc60f07779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70278" y="1935163"/>
            <a:ext cx="7803444" cy="4389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u="sng" dirty="0" smtClean="0"/>
              <a:t>УПРАЖНЕНИЕ  8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Отводим руки назад за спинку кресла, прогибаем спину, подбородок направляем вверх, тянемся вперед – 10 секунд</a:t>
            </a:r>
            <a:endParaRPr lang="ru-RU" sz="3200" dirty="0"/>
          </a:p>
        </p:txBody>
      </p:sp>
      <p:pic>
        <p:nvPicPr>
          <p:cNvPr id="17410" name="Picture 2" descr="D:\Копылова\ПРЕЗЕНТАЦИИ\Офисная гимнастика\image-0-02-05-cfbd0e214261af4cc345dc3314c6b51890a86298439fc67b2507ba8e752156c2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70278" y="1935163"/>
            <a:ext cx="7803444" cy="4389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u="sng" dirty="0" smtClean="0"/>
              <a:t>УПРАЖНЕНИЕ  9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800" dirty="0" smtClean="0"/>
              <a:t>Руки в замок перед собой, разогнуть ноги в коленях, поставить на пятки. Руки тянем вперед, круглой спиной, тянемся назад - 10 секунд</a:t>
            </a:r>
            <a:endParaRPr lang="ru-RU" sz="2800" dirty="0"/>
          </a:p>
        </p:txBody>
      </p:sp>
      <p:pic>
        <p:nvPicPr>
          <p:cNvPr id="19458" name="Picture 2" descr="D:\Копылова\ПРЕЗЕНТАЦИИ\Офисная гимнастика\image-0-02-05-e51ea6ec99a722c8df58d6ea07cde165513bda11427bd57f109aa60e6a161c44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70278" y="1935163"/>
            <a:ext cx="7803444" cy="4389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834880" cy="5962674"/>
          </a:xfrm>
        </p:spPr>
        <p:txBody>
          <a:bodyPr/>
          <a:lstStyle/>
          <a:p>
            <a:r>
              <a:rPr lang="ru-RU" b="1" u="sng" dirty="0" smtClean="0"/>
              <a:t>УПРАЖНЕНИЕ  10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Выполняем вдох, выдох – 3 раза</a:t>
            </a:r>
            <a:endParaRPr lang="ru-RU" dirty="0"/>
          </a:p>
        </p:txBody>
      </p:sp>
      <p:pic>
        <p:nvPicPr>
          <p:cNvPr id="11266" name="Picture 2" descr="D:\Копылова\ПРЕЗЕНТАЦИИ\Офисная гимнастика\image-0-02-05-7861a5f8a9518d583714db3f94fcc537fa525b5cef1ccff370d454fc08dfcf3b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260648"/>
            <a:ext cx="3456384" cy="59766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7984" y="274638"/>
            <a:ext cx="4258816" cy="3658418"/>
          </a:xfrm>
        </p:spPr>
        <p:txBody>
          <a:bodyPr>
            <a:normAutofit/>
          </a:bodyPr>
          <a:lstStyle/>
          <a:p>
            <a:r>
              <a:rPr lang="ru-RU" sz="6000" dirty="0" smtClean="0"/>
              <a:t>СПАСИБО ЗА ВНИМАНИЕ! </a:t>
            </a:r>
            <a:endParaRPr lang="ru-RU" sz="6000" dirty="0"/>
          </a:p>
        </p:txBody>
      </p:sp>
      <p:pic>
        <p:nvPicPr>
          <p:cNvPr id="13314" name="Picture 2" descr="D:\Копылова\ПРЕЗЕНТАЦИИ\Офисная гимнастика\image-0-02-05-521586dc487e962103efa32a255495896d30bc09384f9c1320f681f96a3ddc6c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3456384" cy="58221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83568" y="1566950"/>
            <a:ext cx="7776864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БУДЬТЕ </a:t>
            </a:r>
          </a:p>
          <a:p>
            <a:pPr algn="ctr"/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ЗДОРОВЫ!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904" y="274638"/>
            <a:ext cx="4978896" cy="5674642"/>
          </a:xfrm>
        </p:spPr>
        <p:txBody>
          <a:bodyPr>
            <a:normAutofit/>
          </a:bodyPr>
          <a:lstStyle/>
          <a:p>
            <a:r>
              <a:rPr lang="ru-RU" sz="3600" b="1" u="sng" dirty="0" smtClean="0"/>
              <a:t>УПРАЖНЕНИЕ  1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И.п. - сидя, </a:t>
            </a:r>
            <a:br>
              <a:rPr lang="ru-RU" sz="3600" dirty="0" smtClean="0"/>
            </a:br>
            <a:r>
              <a:rPr lang="ru-RU" sz="3600" dirty="0" smtClean="0"/>
              <a:t>спина прямая, </a:t>
            </a:r>
            <a:br>
              <a:rPr lang="ru-RU" sz="3600" dirty="0" smtClean="0"/>
            </a:br>
            <a:r>
              <a:rPr lang="ru-RU" sz="3600" dirty="0" smtClean="0"/>
              <a:t>плечи опустили, </a:t>
            </a:r>
            <a:br>
              <a:rPr lang="ru-RU" sz="3600" dirty="0" smtClean="0"/>
            </a:br>
            <a:r>
              <a:rPr lang="ru-RU" sz="3600" dirty="0" smtClean="0"/>
              <a:t>лопатки свели, </a:t>
            </a:r>
            <a:br>
              <a:rPr lang="ru-RU" sz="3600" dirty="0" smtClean="0"/>
            </a:br>
            <a:r>
              <a:rPr lang="ru-RU" sz="3600" dirty="0" smtClean="0"/>
              <a:t>руки вдоль тела,</a:t>
            </a:r>
            <a:endParaRPr lang="ru-RU" sz="3600" dirty="0"/>
          </a:p>
        </p:txBody>
      </p:sp>
      <p:pic>
        <p:nvPicPr>
          <p:cNvPr id="13314" name="Picture 2" descr="D:\Копылова\ПРЕЗЕНТАЦИИ\Офисная гимнастика\image-0-02-05-521586dc487e962103efa32a255495896d30bc09384f9c1320f681f96a3ddc6c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76672"/>
            <a:ext cx="3096344" cy="56060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834880" cy="59626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поднимаем руки вверх, </a:t>
            </a:r>
            <a:br>
              <a:rPr lang="ru-RU" dirty="0" smtClean="0"/>
            </a:br>
            <a:r>
              <a:rPr lang="ru-RU" dirty="0" smtClean="0"/>
              <a:t>ладони вперед, </a:t>
            </a:r>
            <a:br>
              <a:rPr lang="ru-RU" dirty="0" smtClean="0"/>
            </a:br>
            <a:r>
              <a:rPr lang="ru-RU" dirty="0" smtClean="0"/>
              <a:t>выполняем вдох, возвращаемся в исходное положение - выдох</a:t>
            </a:r>
            <a:endParaRPr lang="ru-RU" dirty="0"/>
          </a:p>
        </p:txBody>
      </p:sp>
      <p:pic>
        <p:nvPicPr>
          <p:cNvPr id="11266" name="Picture 2" descr="D:\Копылова\ПРЕЗЕНТАЦИИ\Офисная гимнастика\image-0-02-05-7861a5f8a9518d583714db3f94fcc537fa525b5cef1ccff370d454fc08dfcf3b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260648"/>
            <a:ext cx="3168352" cy="59766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888" y="332656"/>
            <a:ext cx="5122912" cy="5904656"/>
          </a:xfrm>
        </p:spPr>
        <p:txBody>
          <a:bodyPr>
            <a:normAutofit/>
          </a:bodyPr>
          <a:lstStyle/>
          <a:p>
            <a:r>
              <a:rPr lang="ru-RU" sz="3600" b="1" u="sng" dirty="0" smtClean="0"/>
              <a:t>УПРАЖНЕНИЕ  2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И.п. - сидя, спина прямая. Левую руку согнули в локтевом суставе, положили на затылок, тянем голову влево и вниз относительно сагиттальной плоскости, в течении  3-5 секунд, </a:t>
            </a:r>
            <a:endParaRPr lang="ru-RU" sz="3600" dirty="0"/>
          </a:p>
        </p:txBody>
      </p:sp>
      <p:pic>
        <p:nvPicPr>
          <p:cNvPr id="21506" name="Picture 2" descr="D:\Копылова\ПРЕЗЕНТАЦИИ\Офисная гимнастика\image-0-02-05-eafc85e9e55a5ad318b735b45eab4d22f642547fbd9cd90bd2d8c533a05b4864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332656"/>
            <a:ext cx="3168352" cy="57935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906888" cy="6034682"/>
          </a:xfrm>
        </p:spPr>
        <p:txBody>
          <a:bodyPr/>
          <a:lstStyle/>
          <a:p>
            <a:r>
              <a:rPr lang="ru-RU" dirty="0" smtClean="0"/>
              <a:t>То же выполняем в другую сторону, в течении 3-5 секунд.</a:t>
            </a:r>
            <a:endParaRPr lang="ru-RU" dirty="0"/>
          </a:p>
        </p:txBody>
      </p:sp>
      <p:pic>
        <p:nvPicPr>
          <p:cNvPr id="8194" name="Picture 2" descr="D:\Копылова\ПРЕЗЕНТАЦИИ\Офисная гимнастика\image-0-02-05-42dd77b05147e0ffccf521a35a54735368179d7637466fd54f310b3189932cdd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332656"/>
            <a:ext cx="3265934" cy="58941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3928" y="274638"/>
            <a:ext cx="4762872" cy="6178698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Положили руки на затылок, мягко наклоняем голову вперед и вниз, относительно фронтальной плоскости, стараемся подбородком коснуться груди в течении 3-5 секунд, повторить 3-4 раза в каждом направлении. </a:t>
            </a:r>
            <a:endParaRPr lang="ru-RU" sz="3600" dirty="0"/>
          </a:p>
        </p:txBody>
      </p:sp>
      <p:pic>
        <p:nvPicPr>
          <p:cNvPr id="12290" name="Picture 2" descr="D:\Копылова\ПРЕЗЕНТАЦИИ\Офисная гимнастика\image-0-02-05-317167e06b8b461f765e905de8ebaa87928b4006e7189a2d27bee6d5f4ba0f56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3456384" cy="6192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/>
              <a:t>УПРАЖНЕНИЕ  3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И.п. - сидя, спина прямая, руки в стороны </a:t>
            </a:r>
            <a:endParaRPr lang="ru-RU" dirty="0"/>
          </a:p>
        </p:txBody>
      </p:sp>
      <p:pic>
        <p:nvPicPr>
          <p:cNvPr id="18434" name="Picture 2" descr="D:\Копылова\ПРЕЗЕНТАЦИИ\Офисная гимнастика\image-0-02-05-e9efca27472b9dea24b8fdd00f41362a3ea6373548daa2f8ffc2efe95ef2788e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70278" y="1935163"/>
            <a:ext cx="7803444" cy="4389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Поднимаем их вверх и отводим назад , не опуская, большие пальцы рук  отводим перпендикулярно по отношению к остальным пальцам</a:t>
            </a:r>
            <a:endParaRPr lang="ru-RU" sz="3200" dirty="0"/>
          </a:p>
        </p:txBody>
      </p:sp>
      <p:pic>
        <p:nvPicPr>
          <p:cNvPr id="15362" name="Picture 2" descr="D:\Копылова\ПРЕЗЕНТАЦИИ\Офисная гимнастика\image-0-02-05-b5c4efcd9dea21680f1d8b40c83da7b27c1b7f49d08f8e9a7cd006be585e2180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70278" y="1935163"/>
            <a:ext cx="7803444" cy="4389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3564</TotalTime>
  <Words>193</Words>
  <Application>Microsoft Office PowerPoint</Application>
  <PresentationFormat>Экран (4:3)</PresentationFormat>
  <Paragraphs>37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Поток</vt:lpstr>
      <vt:lpstr>Презентация PowerPoint</vt:lpstr>
      <vt:lpstr>Презентация PowerPoint</vt:lpstr>
      <vt:lpstr>УПРАЖНЕНИЕ  1 И.п. - сидя,  спина прямая,  плечи опустили,  лопатки свели,  руки вдоль тела,</vt:lpstr>
      <vt:lpstr>поднимаем руки вверх,  ладони вперед,  выполняем вдох, возвращаемся в исходное положение - выдох</vt:lpstr>
      <vt:lpstr>УПРАЖНЕНИЕ  2 И.п. - сидя, спина прямая. Левую руку согнули в локтевом суставе, положили на затылок, тянем голову влево и вниз относительно сагиттальной плоскости, в течении  3-5 секунд, </vt:lpstr>
      <vt:lpstr>То же выполняем в другую сторону, в течении 3-5 секунд.</vt:lpstr>
      <vt:lpstr>Положили руки на затылок, мягко наклоняем голову вперед и вниз, относительно фронтальной плоскости, стараемся подбородком коснуться груди в течении 3-5 секунд, повторить 3-4 раза в каждом направлении. </vt:lpstr>
      <vt:lpstr>УПРАЖНЕНИЕ  3  И.п. - сидя, спина прямая, руки в стороны </vt:lpstr>
      <vt:lpstr>Поднимаем их вверх и отводим назад , не опуская, большие пальцы рук  отводим перпендикулярно по отношению к остальным пальцам</vt:lpstr>
      <vt:lpstr>Выполняем скручивания - большие пальцы вниз и как можно дальше назад,  10-20 раз. Со временем можно увеличить количество повторений. </vt:lpstr>
      <vt:lpstr>УПРАЖНЕНИЕ  4 И.п. – сидя руки за голову, локти в стороны, выполняем наклоны влево, </vt:lpstr>
      <vt:lpstr>То же - вправо</vt:lpstr>
      <vt:lpstr>УПРАЖНЕНИЕ 5  И. п. - сидя, руки в замок на уровне груди</vt:lpstr>
      <vt:lpstr>Выполняем скручивание, левый локоть тянем назад, параллельно поперечной плоскости,</vt:lpstr>
      <vt:lpstr>Тоже выполняем вправо, по 5-10 раз в каждом направлении  </vt:lpstr>
      <vt:lpstr>УПРАЖНЕНИЕ   6 И.п. – сидя, спина прямая, руки вперед на уровне груди, ноги на ширине плеч,</vt:lpstr>
      <vt:lpstr>Напрягая ноги, подняться над стулом на 5-10 сантиметров</vt:lpstr>
      <vt:lpstr>Вернуться в исходное положение, повторяем 10-15 раз</vt:lpstr>
      <vt:lpstr>УПРАЖНЕНИЕ  7 И.п. - сидя, спина прямая, руки перед собой на столе, ноги на ширине плеч, угол в коленях 90 градусов,</vt:lpstr>
      <vt:lpstr> поднимаем пятки с максимальным усилием – 10 раз</vt:lpstr>
      <vt:lpstr>Далее носки ног с максимальным усилием тянем вверх   – 10 раз</vt:lpstr>
      <vt:lpstr>УПРАЖНЕНИЕ  8 Отводим руки назад за спинку кресла, прогибаем спину, подбородок направляем вверх, тянемся вперед – 10 секунд</vt:lpstr>
      <vt:lpstr>УПРАЖНЕНИЕ  9 Руки в замок перед собой, разогнуть ноги в коленях, поставить на пятки. Руки тянем вперед, круглой спиной, тянемся назад - 10 секунд</vt:lpstr>
      <vt:lpstr>УПРАЖНЕНИЕ  10 Выполняем вдох, выдох – 3 раза</vt:lpstr>
      <vt:lpstr>СПАСИБО ЗА ВНИМАНИЕ!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УФКиС</dc:creator>
  <cp:lastModifiedBy>Шулятьев Р.В.</cp:lastModifiedBy>
  <cp:revision>54</cp:revision>
  <dcterms:created xsi:type="dcterms:W3CDTF">2017-02-21T06:06:47Z</dcterms:created>
  <dcterms:modified xsi:type="dcterms:W3CDTF">2017-04-04T12:45:21Z</dcterms:modified>
  <cp:contentStatus/>
</cp:coreProperties>
</file>